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37AFAAF-DB3A-46F4-9FFC-C5E73BB68F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  <a:p>
            <a:r>
              <a:rPr lang="pt-BR" dirty="0"/>
              <a:t>Onde os santos viverão.</a:t>
            </a:r>
          </a:p>
          <a:p>
            <a:r>
              <a:rPr lang="pt-BR" dirty="0"/>
              <a:t>Corre do divino trono,</a:t>
            </a:r>
          </a:p>
          <a:p>
            <a:r>
              <a:rPr lang="pt-BR" dirty="0"/>
              <a:t>Para a vida do cristão.</a:t>
            </a:r>
          </a:p>
        </p:txBody>
      </p:sp>
    </p:spTree>
    <p:extLst>
      <p:ext uri="{BB962C8B-B14F-4D97-AF65-F5344CB8AC3E}">
        <p14:creationId xmlns:p14="http://schemas.microsoft.com/office/powerpoint/2010/main" val="2743182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8DD0B5-DFA1-47C5-A644-6BBEADE4B5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Alegria nós teremos em Jesus, o bom Senhor!</a:t>
            </a:r>
          </a:p>
          <a:p>
            <a:r>
              <a:rPr lang="pt-BR" dirty="0"/>
              <a:t>Para sempre viveremos</a:t>
            </a:r>
          </a:p>
          <a:p>
            <a:r>
              <a:rPr lang="pt-BR" dirty="0"/>
              <a:t>Com o nosso Redentor.</a:t>
            </a:r>
          </a:p>
        </p:txBody>
      </p:sp>
    </p:spTree>
    <p:extLst>
      <p:ext uri="{BB962C8B-B14F-4D97-AF65-F5344CB8AC3E}">
        <p14:creationId xmlns:p14="http://schemas.microsoft.com/office/powerpoint/2010/main" val="3187992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2EE9033-09C6-42D4-AA9D-E968531D31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Antes que daquele rio</a:t>
            </a:r>
          </a:p>
          <a:p>
            <a:r>
              <a:rPr lang="pt-BR" dirty="0"/>
              <a:t>Nos possamos achegar, </a:t>
            </a:r>
          </a:p>
          <a:p>
            <a:r>
              <a:rPr lang="pt-BR" dirty="0"/>
              <a:t>A justiça e santidade </a:t>
            </a:r>
          </a:p>
          <a:p>
            <a:r>
              <a:rPr lang="pt-BR" dirty="0"/>
              <a:t>Vamos, de Jesus, buscar. </a:t>
            </a:r>
          </a:p>
        </p:txBody>
      </p:sp>
    </p:spTree>
    <p:extLst>
      <p:ext uri="{BB962C8B-B14F-4D97-AF65-F5344CB8AC3E}">
        <p14:creationId xmlns:p14="http://schemas.microsoft.com/office/powerpoint/2010/main" val="369862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8DD0B5-DFA1-47C5-A644-6BBEADE4B5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Alegria nós teremos em Jesus, o bom Senhor!</a:t>
            </a:r>
          </a:p>
          <a:p>
            <a:r>
              <a:rPr lang="pt-BR" dirty="0"/>
              <a:t>Para sempre viveremos</a:t>
            </a:r>
          </a:p>
          <a:p>
            <a:r>
              <a:rPr lang="pt-BR" dirty="0"/>
              <a:t>Com o nosso Redentor.</a:t>
            </a:r>
          </a:p>
        </p:txBody>
      </p:sp>
    </p:spTree>
    <p:extLst>
      <p:ext uri="{BB962C8B-B14F-4D97-AF65-F5344CB8AC3E}">
        <p14:creationId xmlns:p14="http://schemas.microsoft.com/office/powerpoint/2010/main" val="4290767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87AA47D-E151-42DB-B631-1D9E08170F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Nós veremos breve o rio, </a:t>
            </a:r>
          </a:p>
          <a:p>
            <a:r>
              <a:rPr lang="pt-BR" dirty="0"/>
              <a:t>Finda a peregrinação, </a:t>
            </a:r>
          </a:p>
          <a:p>
            <a:r>
              <a:rPr lang="pt-BR" dirty="0"/>
              <a:t>E louvores sempiternos</a:t>
            </a:r>
          </a:p>
          <a:p>
            <a:r>
              <a:rPr lang="pt-BR" dirty="0"/>
              <a:t>Nossos lábios cantarão.</a:t>
            </a:r>
          </a:p>
        </p:txBody>
      </p:sp>
    </p:spTree>
    <p:extLst>
      <p:ext uri="{BB962C8B-B14F-4D97-AF65-F5344CB8AC3E}">
        <p14:creationId xmlns:p14="http://schemas.microsoft.com/office/powerpoint/2010/main" val="1883454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RIO CRISTALINO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8DD0B5-DFA1-47C5-A644-6BBEADE4B5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Alegria nós teremos em Jesus, o bom Senhor!</a:t>
            </a:r>
          </a:p>
          <a:p>
            <a:r>
              <a:rPr lang="pt-BR" dirty="0"/>
              <a:t>Para sempre viveremos</a:t>
            </a:r>
          </a:p>
          <a:p>
            <a:r>
              <a:rPr lang="pt-BR" dirty="0"/>
              <a:t>Com o nosso Redentor.</a:t>
            </a:r>
          </a:p>
        </p:txBody>
      </p:sp>
    </p:spTree>
    <p:extLst>
      <p:ext uri="{BB962C8B-B14F-4D97-AF65-F5344CB8AC3E}">
        <p14:creationId xmlns:p14="http://schemas.microsoft.com/office/powerpoint/2010/main" val="4176719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107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HÁ UM RIO CRISTALINO</vt:lpstr>
      <vt:lpstr>HÁ UM RIO CRISTALINO</vt:lpstr>
      <vt:lpstr>HÁ UM RIO CRISTALINO</vt:lpstr>
      <vt:lpstr>HÁ UM RIO CRISTALINO</vt:lpstr>
      <vt:lpstr>HÁ UM RIO CRISTALINO</vt:lpstr>
      <vt:lpstr>HÁ UM RIO CRISTALINO</vt:lpstr>
      <vt:lpstr>HÁ UM RIO CRISTALINO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2019-06-12T23:04:49Z</dcterms:modified>
</cp:coreProperties>
</file>

<file path=docProps/thumbnail.jpeg>
</file>